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8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5701 BLK MC NEIL DR (YMCA)
Intersection ID: 0
Cardinal Direction: N
Work Order ID: SG-20838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Flashing Yellow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8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5701 BLK MC NEIL DR (YMCA)
Intersection ID: 0
Cardinal Direction: S
Work Order ID: SG-20838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8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5701 BLK MC NEIL DR (YMCA)
Intersection ID: 0
Cardinal Direction: E
Work Order ID: SG-20838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Flashing Yellow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8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5701 BLK MC NEIL DR (YMCA)
Intersection ID: 0
Cardinal Direction: W
Work Order ID: SG-20838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Flashing Yellow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